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F2A6E1-D371-447F-81A7-21BBB2E6F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DEAB038-7922-441C-9F5A-A3162760C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B37D01-06FF-4F88-BAB7-83F11559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045C2D-80B8-4E4E-9023-FCC03FD1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18EE83-2FB9-4E06-82A3-AB4B2EC2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F443F-4CC1-47B9-BB4B-AED073471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A588611-63A3-46C2-A2F7-E7E4218A9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81AC2B-4802-4E09-BCB8-C233BE2A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C28ACF-E477-4777-8CFE-8ADC1FF3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865AE7-5C15-4FBF-B983-CF468761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47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3751495-7743-498F-9860-BF63ADD23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27BB1E7-9165-4D61-86D1-356E104EB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B84B75-A839-4060-A64F-6CB80C0A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B0A9ED-7233-4447-91E2-6BC3ACCC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DFC957-95B3-4FC5-85F6-12BD2A20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165E00-6AD2-40F1-BB5D-0CA4F5EC4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24CF9C-0279-4D39-B7B1-CE713AEED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B02871-A44D-4781-9AE4-564E5A34F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6129FB-9CD4-4BC9-80BE-87689366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398D9D-0297-4006-A45C-8955C439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22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A95032-72D9-4C40-96BC-44854695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F1605-D541-4889-8F53-B05443196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E666CC-235C-4B9A-93E3-67CDB909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F614BE-BA21-4A46-A2BE-684FF70B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7286CA-E1F3-4951-BA49-9DC91948E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18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0DEE2E-74A2-41C8-AEA6-91853B32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1081A9-06AF-450C-9FAC-D0C619BB2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30848C1-0CCF-4FA0-ABBF-92BD981C3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DDDD2E-2D08-4D29-8DE1-59923EA2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3C3CF62-5E71-4BC0-A3D7-5EFDDACF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B97F12A-BDF1-4C7B-ADB2-06381255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62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051D6D-F412-4118-B221-B5C3FCD6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7880FE4-3120-4483-AC86-D15B25DFA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2E0F65-DF7E-43BD-8E64-865653D12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353DC51-4CE9-44BB-B34A-4B6B830A6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9002563-B6B6-40BF-9AEB-7A70ADA5E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CB39700-4BCA-4D39-BB2F-919E3FFA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8343CEA-E61A-4E77-BFC9-ED712E84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0A20521-33B2-41CF-AEDA-AC071723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09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D862C0-6EBB-4AF6-8F2B-6D4AC4FD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E671140-9CF6-4F9C-BA3D-ACFF25E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8EAA310-00F0-482E-A73B-02491649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0258342-3FE0-44E6-95C1-92AF24D7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84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E180207-5965-4B85-9D22-FA548BBF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B52A94E-E5A3-4434-B103-7BF1C123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E97435-8F7C-4686-A9FE-BD17E60A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3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78D83D-FD93-4575-9631-84BD4297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83A754-5D8F-49C6-AD92-AB8CF9BD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A1E6E48-C525-45FE-BEF0-4CB50A0E6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36FD8D-F69A-432F-B5B5-3AD0D972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0D74B0B-E407-4824-AE87-8936E586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525F4F4-B91F-46BA-B6F4-BDC55D21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45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DDA8A6-65A2-4286-8C7A-7BC2F36C3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D01E395-F522-4A55-9A5E-E966E1AA61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B4BB212-8A63-441A-BC74-DF0A06D2A9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F084E8-5B61-465F-A4E4-458933C3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DDD661-FC4C-408A-9F72-4C51A1D6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7BE80BB-A276-4224-8BDD-652E41A1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5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C0943BC-F0D7-462F-AD3D-270EF00C9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3EB6899-DB6D-4AF3-B38C-259AB2FEB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7F7306-27C7-42D2-8634-41FAB7F27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A0F4-0DFE-45EA-B197-ECFE3CB9148A}" type="datetimeFigureOut">
              <a:rPr lang="ko-KR" altLang="en-US" smtClean="0"/>
              <a:t>2019-10-21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13BC23-9D11-453C-B4A8-BE9E00BB1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719E2B-69C2-4C99-83A8-02A2A5426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B1D3D-B433-4744-BCFB-156EF8A177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691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73F7E3A-D3F1-45D9-A748-2857E44E7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137" y="4303057"/>
            <a:ext cx="2096511" cy="19358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80290F-CD5E-4652-9437-A9A668BAD23E}"/>
              </a:ext>
            </a:extLst>
          </p:cNvPr>
          <p:cNvSpPr txBox="1"/>
          <p:nvPr/>
        </p:nvSpPr>
        <p:spPr>
          <a:xfrm>
            <a:off x="3919819" y="328892"/>
            <a:ext cx="37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/>
              <a:t>본사 이전 안내문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776D3D-57D1-4042-BB16-27FEF39A3F05}"/>
              </a:ext>
            </a:extLst>
          </p:cNvPr>
          <p:cNvSpPr txBox="1"/>
          <p:nvPr/>
        </p:nvSpPr>
        <p:spPr>
          <a:xfrm>
            <a:off x="998226" y="1582340"/>
            <a:ext cx="833753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얼티메이크가</a:t>
            </a:r>
            <a:r>
              <a:rPr lang="ko-KR" altLang="en-US" dirty="0"/>
              <a:t> 새로운 사무실로 확장이전 하게 되었습니다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 사무실 이전으로 인해 택배로 인한 </a:t>
            </a:r>
            <a:r>
              <a:rPr lang="en-US" altLang="ko-KR" dirty="0"/>
              <a:t>AS</a:t>
            </a:r>
            <a:r>
              <a:rPr lang="ko-KR" altLang="en-US" dirty="0"/>
              <a:t>가 불가 한 점 미리 공지해드립니다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AS</a:t>
            </a:r>
            <a:r>
              <a:rPr lang="ko-KR" altLang="en-US" dirty="0"/>
              <a:t>로 인한 전화문의와 홈페이지문의는 가능하므로 연락주시기 바랍니다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사무실 이전을 계기로 새로운 마음가짐으로 더욱 정진하겠습니다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앞으로 변함없는 관심과 격려 부탁드립니다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이전일 </a:t>
            </a:r>
            <a:r>
              <a:rPr lang="en-US" altLang="ko-KR" dirty="0"/>
              <a:t>: 2019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25</a:t>
            </a:r>
            <a:r>
              <a:rPr lang="ko-KR" altLang="en-US" dirty="0"/>
              <a:t>일</a:t>
            </a:r>
            <a:endParaRPr lang="en-US" altLang="ko-KR" dirty="0"/>
          </a:p>
          <a:p>
            <a:r>
              <a:rPr lang="ko-KR" altLang="en-US" dirty="0"/>
              <a:t>고객지원센터 </a:t>
            </a:r>
            <a:r>
              <a:rPr lang="en-US" altLang="ko-KR" dirty="0"/>
              <a:t>: 02-2135-7760 (2019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25</a:t>
            </a:r>
            <a:r>
              <a:rPr lang="ko-KR" altLang="en-US" dirty="0"/>
              <a:t>일 오후 </a:t>
            </a:r>
            <a:r>
              <a:rPr lang="en-US" altLang="ko-KR" dirty="0"/>
              <a:t>12</a:t>
            </a:r>
            <a:r>
              <a:rPr lang="ko-KR" altLang="en-US" dirty="0"/>
              <a:t>시전까지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이전 사 무 실 </a:t>
            </a:r>
            <a:r>
              <a:rPr lang="en-US" altLang="ko-KR" dirty="0"/>
              <a:t>: </a:t>
            </a:r>
            <a:r>
              <a:rPr lang="ko-KR" altLang="en-US" dirty="0"/>
              <a:t>서울시 용산구 효창원로</a:t>
            </a:r>
            <a:r>
              <a:rPr lang="en-US" altLang="ko-KR" dirty="0"/>
              <a:t>62</a:t>
            </a:r>
            <a:r>
              <a:rPr lang="ko-KR" altLang="en-US" dirty="0"/>
              <a:t>길 </a:t>
            </a:r>
            <a:r>
              <a:rPr lang="en-US" altLang="ko-KR" dirty="0"/>
              <a:t>16, 503</a:t>
            </a:r>
            <a:r>
              <a:rPr lang="ko-KR" altLang="en-US" dirty="0"/>
              <a:t>호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택배 </a:t>
            </a:r>
            <a:r>
              <a:rPr lang="en-US" altLang="ko-KR" dirty="0"/>
              <a:t>AS</a:t>
            </a:r>
            <a:r>
              <a:rPr lang="ko-KR" altLang="en-US" dirty="0"/>
              <a:t>가능 기간 </a:t>
            </a:r>
            <a:r>
              <a:rPr lang="en-US" altLang="ko-KR" dirty="0"/>
              <a:t>: 2019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28</a:t>
            </a:r>
            <a:r>
              <a:rPr lang="ko-KR" altLang="en-US" dirty="0"/>
              <a:t>일 이후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8113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95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MINI</dc:creator>
  <cp:lastModifiedBy>MINI</cp:lastModifiedBy>
  <cp:revision>5</cp:revision>
  <dcterms:created xsi:type="dcterms:W3CDTF">2019-10-18T01:48:15Z</dcterms:created>
  <dcterms:modified xsi:type="dcterms:W3CDTF">2019-10-21T02:18:07Z</dcterms:modified>
</cp:coreProperties>
</file>